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08" autoAdjust="0"/>
  </p:normalViewPr>
  <p:slideViewPr>
    <p:cSldViewPr>
      <p:cViewPr varScale="1">
        <p:scale>
          <a:sx n="56" d="100"/>
          <a:sy n="56" d="100"/>
        </p:scale>
        <p:origin x="-17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329F7-8718-4570-8A11-0694A772F281}" type="datetimeFigureOut">
              <a:rPr lang="fr-FR" smtClean="0"/>
              <a:pPr/>
              <a:t>23/06/2016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07DAFF-C2EF-46B0-8180-644E193AFFB7}" type="slidenum">
              <a:rPr lang="fr-FR" smtClean="0"/>
              <a:pPr/>
              <a:t>‹N°›</a:t>
            </a:fld>
            <a:endParaRPr lang="fr-FR"/>
          </a:p>
        </p:txBody>
      </p:sp>
    </p:spTree>
    <p:extLst>
      <p:ext uri="{BB962C8B-B14F-4D97-AF65-F5344CB8AC3E}">
        <p14:creationId xmlns:p14="http://schemas.microsoft.com/office/powerpoint/2010/main" xmlns="" val="4118283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II L 3221-2</a:t>
            </a:r>
            <a:r>
              <a:rPr lang="fr-FR" baseline="0" dirty="0" smtClean="0"/>
              <a:t>  </a:t>
            </a:r>
            <a:r>
              <a:rPr lang="fr-FR" sz="1200" kern="1200" dirty="0" smtClean="0">
                <a:solidFill>
                  <a:schemeClr val="tx1"/>
                </a:solidFill>
                <a:effectLst/>
                <a:latin typeface="+mn-lt"/>
                <a:ea typeface="+mn-ea"/>
                <a:cs typeface="+mn-cs"/>
              </a:rPr>
              <a:t>Pour rappel : Article L.3221-2.</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 Le projet territorial associe notamment les représentants des usagers, les professionnels et les établissements de santé, les établissements et les services sociaux et médico-sociaux, les organismes locaux d'assurance maladie et les services et les établissements publics de l'Etat concernés, les collectivités territoriales, ainsi que les conseils locaux de santé, les conseils locaux de santé mentale ou toute autre commission créée par les collectivités territoriales pour traiter des sujets de santé mentale, dès lors qu'ils comprennent en leur sein les représentants des usagers et les professionnels de santé, sociaux et médico-sociaux. </a:t>
            </a:r>
            <a:br>
              <a:rPr lang="fr-FR" sz="1200" kern="1200" dirty="0" smtClean="0">
                <a:solidFill>
                  <a:schemeClr val="tx1"/>
                </a:solidFill>
                <a:effectLst/>
                <a:latin typeface="+mn-lt"/>
                <a:ea typeface="+mn-ea"/>
                <a:cs typeface="+mn-cs"/>
              </a:rPr>
            </a:br>
            <a:endParaRPr lang="fr-FR" dirty="0"/>
          </a:p>
        </p:txBody>
      </p:sp>
      <p:sp>
        <p:nvSpPr>
          <p:cNvPr id="4" name="Espace réservé du numéro de diapositive 3"/>
          <p:cNvSpPr>
            <a:spLocks noGrp="1"/>
          </p:cNvSpPr>
          <p:nvPr>
            <p:ph type="sldNum" sz="quarter" idx="10"/>
          </p:nvPr>
        </p:nvSpPr>
        <p:spPr/>
        <p:txBody>
          <a:bodyPr/>
          <a:lstStyle/>
          <a:p>
            <a:fld id="{8707DAFF-C2EF-46B0-8180-644E193AFFB7}" type="slidenum">
              <a:rPr lang="fr-FR" smtClean="0"/>
              <a:pPr/>
              <a:t>6</a:t>
            </a:fld>
            <a:endParaRPr lang="fr-FR"/>
          </a:p>
        </p:txBody>
      </p:sp>
    </p:spTree>
    <p:extLst>
      <p:ext uri="{BB962C8B-B14F-4D97-AF65-F5344CB8AC3E}">
        <p14:creationId xmlns:p14="http://schemas.microsoft.com/office/powerpoint/2010/main" xmlns="" val="2559671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2287246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142293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272848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415824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290327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386144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1300909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387032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134040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1322048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3A4B73B-F963-406C-898E-AE2F0134C9FA}" type="datetimeFigureOut">
              <a:rPr lang="fr-FR" smtClean="0"/>
              <a:pPr/>
              <a:t>23/06/2016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2564170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4B73B-F963-406C-898E-AE2F0134C9FA}" type="datetimeFigureOut">
              <a:rPr lang="fr-FR" smtClean="0"/>
              <a:pPr/>
              <a:t>23/06/2016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EE050-21DA-4E29-93DF-28A9A61EFC68}" type="slidenum">
              <a:rPr lang="fr-FR" smtClean="0"/>
              <a:pPr/>
              <a:t>‹N°›</a:t>
            </a:fld>
            <a:endParaRPr lang="fr-FR"/>
          </a:p>
        </p:txBody>
      </p:sp>
    </p:spTree>
    <p:extLst>
      <p:ext uri="{BB962C8B-B14F-4D97-AF65-F5344CB8AC3E}">
        <p14:creationId xmlns:p14="http://schemas.microsoft.com/office/powerpoint/2010/main" xmlns="" val="572928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988840"/>
            <a:ext cx="7772400" cy="1611610"/>
          </a:xfrm>
        </p:spPr>
        <p:txBody>
          <a:bodyPr>
            <a:normAutofit fontScale="90000"/>
          </a:bodyPr>
          <a:lstStyle/>
          <a:p>
            <a:r>
              <a:rPr lang="fr-FR" dirty="0" smtClean="0"/>
              <a:t>La communauté psychiatrique de territoire en devenir</a:t>
            </a:r>
            <a:br>
              <a:rPr lang="fr-FR" dirty="0" smtClean="0"/>
            </a:br>
            <a:r>
              <a:rPr lang="fr-FR" dirty="0" smtClean="0"/>
              <a:t>finalisation du décret, outil de préfiguration, vecteur de pilotage</a:t>
            </a:r>
            <a:endParaRPr lang="fr-FR" dirty="0"/>
          </a:p>
        </p:txBody>
      </p:sp>
      <p:sp>
        <p:nvSpPr>
          <p:cNvPr id="3" name="Sous-titre 2"/>
          <p:cNvSpPr>
            <a:spLocks noGrp="1"/>
          </p:cNvSpPr>
          <p:nvPr>
            <p:ph type="subTitle" idx="1"/>
          </p:nvPr>
        </p:nvSpPr>
        <p:spPr>
          <a:xfrm>
            <a:off x="1371600" y="4149080"/>
            <a:ext cx="6400800" cy="1489720"/>
          </a:xfrm>
        </p:spPr>
        <p:txBody>
          <a:bodyPr>
            <a:normAutofit fontScale="62500" lnSpcReduction="20000"/>
          </a:bodyPr>
          <a:lstStyle/>
          <a:p>
            <a:r>
              <a:rPr lang="fr-FR" dirty="0" smtClean="0"/>
              <a:t>Luce Legendre</a:t>
            </a:r>
          </a:p>
          <a:p>
            <a:r>
              <a:rPr lang="fr-FR" dirty="0" smtClean="0"/>
              <a:t>Vice-présidente de l’ADESM,</a:t>
            </a:r>
          </a:p>
          <a:p>
            <a:r>
              <a:rPr lang="fr-FR" dirty="0" smtClean="0"/>
              <a:t>Directrice du Groupe </a:t>
            </a:r>
            <a:r>
              <a:rPr lang="fr-FR" dirty="0"/>
              <a:t>P</a:t>
            </a:r>
            <a:r>
              <a:rPr lang="fr-FR" dirty="0" smtClean="0"/>
              <a:t>ublic de Santé Perray-Vaucluse et Secrétaire </a:t>
            </a:r>
            <a:r>
              <a:rPr lang="fr-FR" dirty="0"/>
              <a:t>G</a:t>
            </a:r>
            <a:r>
              <a:rPr lang="fr-FR" dirty="0" smtClean="0"/>
              <a:t>énérale du GHT Paris Psychiatrie et Neurosciences</a:t>
            </a:r>
            <a:endParaRPr lang="fr-F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260648"/>
            <a:ext cx="7920880" cy="115557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8423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L’esprit de la loi</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dirty="0" smtClean="0"/>
              <a:t>Article L.3221-2</a:t>
            </a:r>
            <a:endParaRPr lang="fr-FR" dirty="0"/>
          </a:p>
          <a:p>
            <a:pPr algn="just"/>
            <a:r>
              <a:rPr lang="fr-FR" dirty="0"/>
              <a:t>« VI</a:t>
            </a:r>
            <a:r>
              <a:rPr lang="fr-FR" dirty="0" smtClean="0"/>
              <a:t>.- Les </a:t>
            </a:r>
            <a:r>
              <a:rPr lang="fr-FR" dirty="0"/>
              <a:t>établissements de service public hospitalier signataires d'un même contrat territorial de santé mentale peuvent constituer entre eux une communauté psychiatrique de territoire pour la définition et la mise en œuvre de leur projet médical d'établissement, selon des modalités définies par décret</a:t>
            </a:r>
            <a:r>
              <a:rPr lang="fr-FR" dirty="0" smtClean="0"/>
              <a:t>. »</a:t>
            </a:r>
            <a:endParaRPr lang="fr-FR" dirty="0"/>
          </a:p>
          <a:p>
            <a:endParaRPr lang="fr-FR" dirty="0"/>
          </a:p>
        </p:txBody>
      </p:sp>
    </p:spTree>
    <p:extLst>
      <p:ext uri="{BB962C8B-B14F-4D97-AF65-F5344CB8AC3E}">
        <p14:creationId xmlns:p14="http://schemas.microsoft.com/office/powerpoint/2010/main" xmlns="" val="66758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Le projet de décret</a:t>
            </a:r>
            <a:br>
              <a:rPr lang="fr-FR" dirty="0" smtClean="0"/>
            </a:br>
            <a:r>
              <a:rPr lang="fr-FR" dirty="0" smtClean="0"/>
              <a:t>L’ADESM, un acteur clé</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Un groupe de travail à l’initiative de la DGOS</a:t>
            </a:r>
          </a:p>
          <a:p>
            <a:pPr marL="0" indent="0" algn="just">
              <a:buNone/>
            </a:pPr>
            <a:r>
              <a:rPr lang="fr-FR" dirty="0"/>
              <a:t>r</a:t>
            </a:r>
            <a:r>
              <a:rPr lang="fr-FR" dirty="0" smtClean="0"/>
              <a:t>egroupant les conférences de Présidents de CME, L’ADESM, la FHF, la FEHAP, l’</a:t>
            </a:r>
            <a:r>
              <a:rPr lang="fr-FR" dirty="0" err="1" smtClean="0"/>
              <a:t>UNCpsy</a:t>
            </a:r>
            <a:r>
              <a:rPr lang="fr-FR" dirty="0" smtClean="0"/>
              <a:t>, la CNDCH.</a:t>
            </a:r>
          </a:p>
          <a:p>
            <a:pPr marL="0" indent="0" algn="just">
              <a:buNone/>
            </a:pPr>
            <a:r>
              <a:rPr lang="fr-FR" dirty="0" smtClean="0"/>
              <a:t>3 réunions de travail pour la rédaction du projet de décret qui sera soumis à concertation avant la fin du mois de juin pour publication du décret définitif en juillet. </a:t>
            </a:r>
            <a:r>
              <a:rPr lang="fr-FR" dirty="0"/>
              <a:t>D</a:t>
            </a:r>
            <a:r>
              <a:rPr lang="fr-FR" dirty="0" smtClean="0"/>
              <a:t>écret simple (non examiné en Conseil d’Etat).</a:t>
            </a:r>
            <a:endParaRPr lang="fr-FR" dirty="0"/>
          </a:p>
        </p:txBody>
      </p:sp>
    </p:spTree>
    <p:extLst>
      <p:ext uri="{BB962C8B-B14F-4D97-AF65-F5344CB8AC3E}">
        <p14:creationId xmlns:p14="http://schemas.microsoft.com/office/powerpoint/2010/main" xmlns="" val="70376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Structure du projet de décret : 9 articles</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gn="just">
              <a:buNone/>
            </a:pPr>
            <a:endParaRPr lang="fr-FR" dirty="0" smtClean="0"/>
          </a:p>
          <a:p>
            <a:pPr algn="just"/>
            <a:r>
              <a:rPr lang="fr-FR" dirty="0" smtClean="0"/>
              <a:t>Article 1: mission de la communauté psychiatrique de territoire</a:t>
            </a:r>
          </a:p>
          <a:p>
            <a:pPr algn="just"/>
            <a:r>
              <a:rPr lang="fr-FR" dirty="0" smtClean="0"/>
              <a:t>Article 2 : les membres et les associés</a:t>
            </a:r>
          </a:p>
          <a:p>
            <a:pPr algn="just"/>
            <a:r>
              <a:rPr lang="fr-FR" dirty="0" smtClean="0"/>
              <a:t>Article 3 : les modalités de création</a:t>
            </a:r>
          </a:p>
          <a:p>
            <a:pPr algn="just"/>
            <a:r>
              <a:rPr lang="fr-FR" dirty="0" smtClean="0"/>
              <a:t>Article 4 : le contenu de la convention</a:t>
            </a:r>
          </a:p>
          <a:p>
            <a:pPr algn="just"/>
            <a:r>
              <a:rPr lang="fr-FR" dirty="0" smtClean="0"/>
              <a:t>Article 5 : le règlement intérieur</a:t>
            </a:r>
          </a:p>
          <a:p>
            <a:pPr algn="just"/>
            <a:r>
              <a:rPr lang="fr-FR" dirty="0" smtClean="0"/>
              <a:t>Article 6 : relations entre la CPT et le conseil territorial de santé</a:t>
            </a:r>
          </a:p>
          <a:p>
            <a:pPr algn="just"/>
            <a:r>
              <a:rPr lang="fr-FR" dirty="0" smtClean="0"/>
              <a:t>Article 7 : relations entre la CPT et l’ARS</a:t>
            </a:r>
          </a:p>
          <a:p>
            <a:pPr algn="just"/>
            <a:r>
              <a:rPr lang="fr-FR" dirty="0" smtClean="0"/>
              <a:t>Article 8 : relations entre la CPT et les GHT</a:t>
            </a:r>
            <a:endParaRPr lang="fr-FR" dirty="0"/>
          </a:p>
        </p:txBody>
      </p:sp>
    </p:spTree>
    <p:extLst>
      <p:ext uri="{BB962C8B-B14F-4D97-AF65-F5344CB8AC3E}">
        <p14:creationId xmlns:p14="http://schemas.microsoft.com/office/powerpoint/2010/main" xmlns="" val="335518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Modalités de création</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Notion de CPT préfiguratrice</a:t>
            </a:r>
          </a:p>
          <a:p>
            <a:pPr algn="just"/>
            <a:r>
              <a:rPr lang="fr-FR" dirty="0" smtClean="0"/>
              <a:t>La CPT est à l’initiative des établissements de service public hospitalier</a:t>
            </a:r>
          </a:p>
          <a:p>
            <a:pPr algn="just"/>
            <a:r>
              <a:rPr lang="fr-FR" dirty="0" smtClean="0"/>
              <a:t>Préparée par les directeurs, les PCME, les Pt de CSIRMT, les représentants des usagers</a:t>
            </a:r>
          </a:p>
          <a:p>
            <a:pPr algn="just"/>
            <a:r>
              <a:rPr lang="fr-FR" dirty="0" smtClean="0"/>
              <a:t>Les autres membres signataires du contrat territorial de santé mentale peuvent être associés à la préparation de la convention</a:t>
            </a:r>
          </a:p>
          <a:p>
            <a:pPr algn="just"/>
            <a:r>
              <a:rPr lang="fr-FR" dirty="0" smtClean="0"/>
              <a:t>La convention est signée pour 5 ans et le DGARS l’approuve </a:t>
            </a:r>
            <a:endParaRPr lang="fr-FR" dirty="0"/>
          </a:p>
        </p:txBody>
      </p:sp>
    </p:spTree>
    <p:extLst>
      <p:ext uri="{BB962C8B-B14F-4D97-AF65-F5344CB8AC3E}">
        <p14:creationId xmlns:p14="http://schemas.microsoft.com/office/powerpoint/2010/main" xmlns="" val="58117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acteurs</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dirty="0" smtClean="0"/>
              <a:t>De droit mais sur la base du volontariat , les établissements de service public hospitalier signataire d’un contrat territorial de santé mentale.</a:t>
            </a:r>
          </a:p>
          <a:p>
            <a:pPr algn="just"/>
            <a:r>
              <a:rPr lang="fr-FR" dirty="0" smtClean="0"/>
              <a:t>Associés, tous les acteurs du territoire qui participent au projet (au sens du II  L3221-2) et qui seraient signataires du contrat.</a:t>
            </a:r>
          </a:p>
          <a:p>
            <a:pPr algn="just"/>
            <a:r>
              <a:rPr lang="fr-FR" dirty="0" smtClean="0"/>
              <a:t>Les établissements qui ont un rôle de recours et qui sont en dehors du territoire peuvent être associés.</a:t>
            </a:r>
          </a:p>
          <a:p>
            <a:endParaRPr lang="fr-FR" dirty="0"/>
          </a:p>
        </p:txBody>
      </p:sp>
    </p:spTree>
    <p:extLst>
      <p:ext uri="{BB962C8B-B14F-4D97-AF65-F5344CB8AC3E}">
        <p14:creationId xmlns:p14="http://schemas.microsoft.com/office/powerpoint/2010/main" xmlns="" val="201681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quelles missions ?</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Réunis les acteurs de psychiatrie et de santé mentale pour offrir des parcours de soins, de réhabilitation et d’accompagnement sécurisés et sans rupture</a:t>
            </a:r>
          </a:p>
          <a:p>
            <a:pPr algn="just"/>
            <a:r>
              <a:rPr lang="fr-FR" dirty="0" smtClean="0"/>
              <a:t>Outil opérationnel de mise en œuvre du contrat territorial de santé mentale</a:t>
            </a:r>
          </a:p>
          <a:p>
            <a:pPr algn="just"/>
            <a:r>
              <a:rPr lang="fr-FR" dirty="0" smtClean="0"/>
              <a:t>Participe au diagnostic et à la définition du projet </a:t>
            </a:r>
          </a:p>
          <a:p>
            <a:pPr algn="just"/>
            <a:r>
              <a:rPr lang="fr-FR" dirty="0" smtClean="0"/>
              <a:t>Concourt à la mise en œuvre des actions prévues au contrat et à leur évaluation</a:t>
            </a:r>
          </a:p>
        </p:txBody>
      </p:sp>
    </p:spTree>
    <p:extLst>
      <p:ext uri="{BB962C8B-B14F-4D97-AF65-F5344CB8AC3E}">
        <p14:creationId xmlns:p14="http://schemas.microsoft.com/office/powerpoint/2010/main" xmlns="" val="302030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642194"/>
          </a:xfrm>
        </p:spPr>
        <p:txBody>
          <a:bodyPr>
            <a:normAutofit/>
          </a:bodyPr>
          <a:lstStyle/>
          <a:p>
            <a:r>
              <a:rPr lang="fr-FR" sz="3600" dirty="0" smtClean="0"/>
              <a:t>Pilotage et fonctionnement de la communauté psychiatrique de territoire</a:t>
            </a:r>
            <a:endParaRPr lang="fr-FR" sz="3600" dirty="0"/>
          </a:p>
        </p:txBody>
      </p:sp>
      <p:sp>
        <p:nvSpPr>
          <p:cNvPr id="3" name="Espace réservé du contenu 2"/>
          <p:cNvSpPr>
            <a:spLocks noGrp="1"/>
          </p:cNvSpPr>
          <p:nvPr>
            <p:ph idx="1"/>
          </p:nvPr>
        </p:nvSpPr>
        <p:spPr>
          <a:xfrm>
            <a:off x="457200" y="1772816"/>
            <a:ext cx="8229600" cy="4353347"/>
          </a:xfrm>
        </p:spPr>
        <p:txBody>
          <a:bodyPr>
            <a:normAutofit lnSpcReduction="10000"/>
          </a:bodyPr>
          <a:lstStyle/>
          <a:p>
            <a:pPr algn="just"/>
            <a:r>
              <a:rPr lang="fr-FR" dirty="0" smtClean="0"/>
              <a:t>Une convention constitutive comprenant </a:t>
            </a:r>
            <a:r>
              <a:rPr lang="fr-FR" i="1" dirty="0" smtClean="0"/>
              <a:t>a minima</a:t>
            </a:r>
            <a:r>
              <a:rPr lang="fr-FR" dirty="0" smtClean="0"/>
              <a:t> les objectifs poursuivis, leur modalités de mise en </a:t>
            </a:r>
            <a:r>
              <a:rPr lang="fr-FR" dirty="0" err="1" smtClean="0"/>
              <a:t>oeuvre</a:t>
            </a:r>
            <a:r>
              <a:rPr lang="fr-FR" dirty="0" smtClean="0"/>
              <a:t> et leur évaluation</a:t>
            </a:r>
          </a:p>
          <a:p>
            <a:pPr algn="just"/>
            <a:r>
              <a:rPr lang="fr-FR" dirty="0" smtClean="0"/>
              <a:t>Également les modalités de gouvernance « adaptées » ( l’initiative est laissée aux acteurs, le projet de décret est très souple)</a:t>
            </a:r>
          </a:p>
          <a:p>
            <a:pPr algn="just"/>
            <a:r>
              <a:rPr lang="fr-FR" dirty="0" smtClean="0"/>
              <a:t>Enfin des modalités de concertation avec </a:t>
            </a:r>
            <a:r>
              <a:rPr lang="fr-FR" b="1" dirty="0" smtClean="0"/>
              <a:t>les représentants des usagers</a:t>
            </a:r>
          </a:p>
          <a:p>
            <a:pPr algn="just"/>
            <a:r>
              <a:rPr lang="fr-FR" dirty="0" smtClean="0"/>
              <a:t>Un règlement intérieur</a:t>
            </a:r>
            <a:endParaRPr lang="fr-FR" dirty="0"/>
          </a:p>
        </p:txBody>
      </p:sp>
    </p:spTree>
    <p:extLst>
      <p:ext uri="{BB962C8B-B14F-4D97-AF65-F5344CB8AC3E}">
        <p14:creationId xmlns:p14="http://schemas.microsoft.com/office/powerpoint/2010/main" xmlns="" val="844205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CPT et GHT (c’est la poule qui fait l’œuf qui fait la pou….qui fait…)</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fr-FR" dirty="0" smtClean="0"/>
              <a:t>«Lorsque </a:t>
            </a:r>
            <a:r>
              <a:rPr lang="fr-FR" dirty="0"/>
              <a:t>l’un des membres de la communauté psychiatrique de territoire est partie à un groupement hospitalier de territoire, la communauté psychiatrique de territoire a vocation à être partie prenante de l’élaboration et de la mise en œuvre du volet psychiatrie et santé mentale </a:t>
            </a:r>
            <a:r>
              <a:rPr lang="fr-FR" dirty="0" smtClean="0"/>
              <a:t>du </a:t>
            </a:r>
            <a:r>
              <a:rPr lang="fr-FR" dirty="0"/>
              <a:t>projet médical partagé du groupement. La communauté psychiatrique de territoire et le groupement hospitalier de territoire concernés définissent les modalités de cette association destinée à permettre la prise en compte des orientations du projet territorial de santé </a:t>
            </a:r>
            <a:r>
              <a:rPr lang="fr-FR" dirty="0" smtClean="0"/>
              <a:t>mentale». </a:t>
            </a:r>
            <a:endParaRPr lang="fr-FR" dirty="0"/>
          </a:p>
          <a:p>
            <a:endParaRPr lang="fr-FR" dirty="0"/>
          </a:p>
        </p:txBody>
      </p:sp>
    </p:spTree>
    <p:extLst>
      <p:ext uri="{BB962C8B-B14F-4D97-AF65-F5344CB8AC3E}">
        <p14:creationId xmlns:p14="http://schemas.microsoft.com/office/powerpoint/2010/main" xmlns="" val="36617538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578</Words>
  <Application>Microsoft Office PowerPoint</Application>
  <PresentationFormat>Affichage à l'écran (4:3)</PresentationFormat>
  <Paragraphs>47</Paragraphs>
  <Slides>9</Slides>
  <Notes>1</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La communauté psychiatrique de territoire en devenir finalisation du décret, outil de préfiguration, vecteur de pilotage</vt:lpstr>
      <vt:lpstr>L’esprit de la loi</vt:lpstr>
      <vt:lpstr> Le projet de décret L’ADESM, un acteur clé</vt:lpstr>
      <vt:lpstr>Structure du projet de décret : 9 articles</vt:lpstr>
      <vt:lpstr>Modalités de création</vt:lpstr>
      <vt:lpstr>Les acteurs</vt:lpstr>
      <vt:lpstr>Pour quelles missions ?</vt:lpstr>
      <vt:lpstr>Pilotage et fonctionnement de la communauté psychiatrique de territoire</vt:lpstr>
      <vt:lpstr>CPT et GHT (c’est la poule qui fait l’œuf qui fait la pou….qui fait…)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communauté psychiatrique de territoire en devenir finalisation du décret, outil de préfiguration, vecteur de pilotage</dc:title>
  <dc:creator>LEGENDRE Luce</dc:creator>
  <cp:lastModifiedBy>PDEGORRE</cp:lastModifiedBy>
  <cp:revision>12</cp:revision>
  <dcterms:created xsi:type="dcterms:W3CDTF">2016-06-20T19:04:46Z</dcterms:created>
  <dcterms:modified xsi:type="dcterms:W3CDTF">2016-06-23T14:17:26Z</dcterms:modified>
</cp:coreProperties>
</file>